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728133"/>
            <a:ext cx="6400440" cy="3064934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генетичної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цитогенетика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79" y="4365000"/>
            <a:ext cx="24669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/>
              <a:t>знайомство</a:t>
            </a:r>
            <a:r>
              <a:rPr lang="ru-RU" sz="2800" dirty="0"/>
              <a:t> і </a:t>
            </a:r>
            <a:r>
              <a:rPr lang="ru-RU" sz="2800" dirty="0" err="1"/>
              <a:t>оволодіння</a:t>
            </a:r>
            <a:r>
              <a:rPr lang="ru-RU" sz="2800" dirty="0"/>
              <a:t> </a:t>
            </a:r>
            <a:r>
              <a:rPr lang="ru-RU" sz="2800" dirty="0" err="1"/>
              <a:t>сучасними</a:t>
            </a:r>
            <a:r>
              <a:rPr lang="ru-RU" sz="2800" dirty="0"/>
              <a:t> </a:t>
            </a:r>
            <a:r>
              <a:rPr lang="ru-RU" sz="2800" dirty="0" err="1"/>
              <a:t>технологіями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використовуються</a:t>
            </a:r>
            <a:r>
              <a:rPr lang="ru-RU" sz="2800" dirty="0"/>
              <a:t> в </a:t>
            </a:r>
            <a:r>
              <a:rPr lang="ru-RU" sz="2800" dirty="0" err="1"/>
              <a:t>діагностиці</a:t>
            </a:r>
            <a:r>
              <a:rPr lang="ru-RU" sz="2800" dirty="0"/>
              <a:t> </a:t>
            </a:r>
            <a:r>
              <a:rPr lang="ru-RU" sz="2800" dirty="0" err="1"/>
              <a:t>спадкових</a:t>
            </a:r>
            <a:r>
              <a:rPr lang="ru-RU" sz="2800" dirty="0"/>
              <a:t> </a:t>
            </a:r>
            <a:r>
              <a:rPr lang="ru-RU" sz="2800" dirty="0" err="1"/>
              <a:t>захворювань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774" y="4030134"/>
            <a:ext cx="5096932" cy="17272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8" y="508000"/>
            <a:ext cx="8038481" cy="60959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студент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проаналізувати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плоду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пренатальної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endParaRPr lang="ru-RU" sz="9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9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групами</a:t>
            </a: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endParaRPr lang="ru-RU" sz="9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-алгоритмами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високого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генетичного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</a:t>
            </a:r>
            <a:endParaRPr lang="ru-RU" sz="9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інвазивної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пренатальної</a:t>
            </a:r>
            <a:r>
              <a:rPr lang="ru-RU" sz="9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9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692" y="168275"/>
            <a:ext cx="2390775" cy="1743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78" y="168275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1389</TotalTime>
  <Words>108</Words>
  <Application>Microsoft Office PowerPoint</Application>
  <PresentationFormat>Экран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Сучасні методи генетичної діагностики, цитогенетика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2024-04-15T19:28:10Z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